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6" r:id="rId3"/>
    <p:sldId id="292" r:id="rId4"/>
    <p:sldId id="297" r:id="rId5"/>
    <p:sldId id="294" r:id="rId6"/>
    <p:sldId id="299" r:id="rId7"/>
    <p:sldId id="298" r:id="rId8"/>
    <p:sldId id="300" r:id="rId9"/>
    <p:sldId id="301" r:id="rId10"/>
    <p:sldId id="302" r:id="rId11"/>
    <p:sldId id="303" r:id="rId12"/>
    <p:sldId id="296" r:id="rId13"/>
    <p:sldId id="304" r:id="rId14"/>
    <p:sldId id="269" r:id="rId15"/>
    <p:sldId id="305" r:id="rId16"/>
    <p:sldId id="306" r:id="rId17"/>
    <p:sldId id="293" r:id="rId18"/>
    <p:sldId id="307" r:id="rId19"/>
    <p:sldId id="308" r:id="rId20"/>
    <p:sldId id="309" r:id="rId21"/>
    <p:sldId id="26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3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7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2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0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54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78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1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7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2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7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7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9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0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6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0G-pqkXshw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youtu.be/5I2LAVXZsX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youtu.be/Kn3jphXIv8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B_fcWPLwF2M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youtu.be/tKbRV-pC8j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48DX7BPzp4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youtu.be/lDR_D0pOiH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youtu.be/AwK32Aa57E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youtu.be/52HKlR5GQmA" TargetMode="External"/><Relationship Id="rId7" Type="http://schemas.openxmlformats.org/officeDocument/2006/relationships/image" Target="../media/image45.jpeg"/><Relationship Id="rId2" Type="http://schemas.openxmlformats.org/officeDocument/2006/relationships/hyperlink" Target="https://youtu.be/Q8_7YbI26K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youtu.be/cI-cKAlij-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Tw2cVNAtBvI" TargetMode="External"/><Relationship Id="rId3" Type="http://schemas.openxmlformats.org/officeDocument/2006/relationships/hyperlink" Target="https://youtu.be/FNOApEnIxk0" TargetMode="External"/><Relationship Id="rId7" Type="http://schemas.openxmlformats.org/officeDocument/2006/relationships/hyperlink" Target="https://youtu.be/SXMdo4A-N5I" TargetMode="External"/><Relationship Id="rId2" Type="http://schemas.openxmlformats.org/officeDocument/2006/relationships/hyperlink" Target="https://youtu.be/DRrFN7Dk0y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QQ9d_CTQHeA" TargetMode="External"/><Relationship Id="rId11" Type="http://schemas.openxmlformats.org/officeDocument/2006/relationships/hyperlink" Target="https://youtu.be/-UuXuTyjrpk" TargetMode="External"/><Relationship Id="rId5" Type="http://schemas.openxmlformats.org/officeDocument/2006/relationships/hyperlink" Target="https://youtu.be/cSOfLxSvh6g" TargetMode="External"/><Relationship Id="rId10" Type="http://schemas.openxmlformats.org/officeDocument/2006/relationships/hyperlink" Target="https://youtu.be/Zog2UshJwFU" TargetMode="External"/><Relationship Id="rId4" Type="http://schemas.openxmlformats.org/officeDocument/2006/relationships/hyperlink" Target="https://youtu.be/B60RKYnT170" TargetMode="External"/><Relationship Id="rId9" Type="http://schemas.openxmlformats.org/officeDocument/2006/relationships/hyperlink" Target="https://youtu.be/QkV2tKWu9K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5135" y="1202725"/>
            <a:ext cx="6936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Portfolio</a:t>
            </a:r>
            <a:endParaRPr lang="ko-KR" altLang="en-US" sz="6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3265" y="4897396"/>
            <a:ext cx="190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Name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Phone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E-mail</a:t>
            </a:r>
          </a:p>
          <a:p>
            <a:r>
              <a:rPr lang="en-US" altLang="ko-KR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Github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8326" y="4897396"/>
            <a:ext cx="428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곽희태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010-3071-9317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gsvenger@nate.com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https://github.com/SiTae9317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53" y="2424337"/>
            <a:ext cx="1750199" cy="247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43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 </a:t>
            </a:r>
            <a:r>
              <a:rPr lang="ko-KR" altLang="en-US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Avatar Platform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기반으로 체험 서비스 환경을 구축하여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도쿄게임쇼에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참가하였습니다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Socket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기반으로 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이용하여 실시간 모델데이터 생성 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데이터 관리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USC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연동하여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포커페이스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커플댄스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스페이스드론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등 응용 어플리케이션 연동 서비스 제공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 TGS </a:t>
            </a: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인트로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https://youtu.be/5I2LAVXZsXc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 페이스 중간데모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https://youtu.be/J0G-pqkXshw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 댄스 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https://youtu.be/Kn3jphXIv84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39640120" descr="EMB00004360517d">
            <a:extLst>
              <a:ext uri="{FF2B5EF4-FFF2-40B4-BE49-F238E27FC236}">
                <a16:creationId xmlns="" xmlns:a16="http://schemas.microsoft.com/office/drawing/2014/main" id="{06658ADC-8030-4A80-9FDD-E985C1F0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842" y="3002254"/>
            <a:ext cx="2213542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그림 11">
            <a:extLst>
              <a:ext uri="{FF2B5EF4-FFF2-40B4-BE49-F238E27FC236}">
                <a16:creationId xmlns="" xmlns:a16="http://schemas.microsoft.com/office/drawing/2014/main" id="{EF663811-941E-4D5F-82E1-D26E9A2DA9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425"/>
          <a:stretch/>
        </p:blipFill>
        <p:spPr>
          <a:xfrm>
            <a:off x="2916977" y="3002256"/>
            <a:ext cx="2194047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9">
            <a:extLst>
              <a:ext uri="{FF2B5EF4-FFF2-40B4-BE49-F238E27FC236}">
                <a16:creationId xmlns="" xmlns:a16="http://schemas.microsoft.com/office/drawing/2014/main" id="{74461B0A-0E82-4A23-9DD0-0AC7A45CE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684" y="3002255"/>
            <a:ext cx="2440498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65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무식하게라도 </a:t>
            </a:r>
            <a:r>
              <a:rPr lang="ko-KR" altLang="en-US" sz="4800" dirty="0">
                <a:latin typeface="굴림" panose="020B0600000101010101" pitchFamily="50" charset="-127"/>
                <a:ea typeface="굴림" panose="020B0600000101010101" pitchFamily="50" charset="-127"/>
              </a:rPr>
              <a:t>덤벼보자</a:t>
            </a:r>
            <a:r>
              <a:rPr lang="en-US" altLang="ko-KR" sz="4800" dirty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68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0" y="1301331"/>
            <a:ext cx="8378565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인지형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셀카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목표로 기획하고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사진을 찍는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컨셉을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세우고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코타나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선보이게 되면서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연계하는 방향으로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내용을 추가하게 되었고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2017 MWC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출품하였었습니다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죽은사람도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만들어 사진을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찍을수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있다는 내용으로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BBC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소개되었었습니다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Opencv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Detect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통하여 사용자를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인지하고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화면상 위치선정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Directline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미지원으로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클라이언트용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 어플리케이션과 서버용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웹앱간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통신을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중개용 소켓을 생성하여 분석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LUIS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서비스와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Botframework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활용하여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설계 및 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STT &amp; TTS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사용자와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음성으로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연계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문장별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감정파악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FaceEmotion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활용하여 사용자의 표정을 파악하도록 개발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문장내용 변경하도록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텍스트 세트 구성하고 반영하도록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애니메이션 세트 구성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상황별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동작하도록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음성을 통하여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특정 동작을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할수있는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87" y="2481942"/>
            <a:ext cx="1496216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7" y="2481936"/>
            <a:ext cx="1488864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89" y="2481937"/>
            <a:ext cx="1488863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72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_x240754200" descr="EMB00004360516a">
            <a:extLst>
              <a:ext uri="{FF2B5EF4-FFF2-40B4-BE49-F238E27FC236}">
                <a16:creationId xmlns="" xmlns:a16="http://schemas.microsoft.com/office/drawing/2014/main" id="{19C88B1B-EAB1-4E7D-BA1C-6BF7F3082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3520578"/>
            <a:ext cx="4094588" cy="228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 South Korean firm has unveiled an app that allows users to snap selfies and chat with avatars of their dead friends or family members in a bid to help mourners 'overcome their wounded-heart'">
            <a:extLst>
              <a:ext uri="{FF2B5EF4-FFF2-40B4-BE49-F238E27FC236}">
                <a16:creationId xmlns="" xmlns:a16="http://schemas.microsoft.com/office/drawing/2014/main" id="{C0F34E85-F097-485F-B66D-B9D5F7F3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589" y="4549172"/>
            <a:ext cx="1667057" cy="1109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4" descr="\\nas\Work\_Project_2017\10.[SKT] T real for MRA\1.기획\Document\결과보고\Android.png">
            <a:extLst>
              <a:ext uri="{FF2B5EF4-FFF2-40B4-BE49-F238E27FC236}">
                <a16:creationId xmlns="" xmlns:a16="http://schemas.microsoft.com/office/drawing/2014/main" id="{75CFDCBF-419A-425F-AFA7-CCD9E8B1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8318" y="2329082"/>
            <a:ext cx="1593540" cy="2748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6" descr="Called ¿With Me¿, the app combines 3D technology and artificial intelligence to recreate the image and personality of a friend or relative who has passed away">
            <a:extLst>
              <a:ext uri="{FF2B5EF4-FFF2-40B4-BE49-F238E27FC236}">
                <a16:creationId xmlns="" xmlns:a16="http://schemas.microsoft.com/office/drawing/2014/main" id="{916C3BC5-7952-4253-BF31-7F5C333E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898" y="1487516"/>
            <a:ext cx="1967919" cy="1108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9" name="_x240752600" descr="EMB000043605164">
            <a:extLst>
              <a:ext uri="{FF2B5EF4-FFF2-40B4-BE49-F238E27FC236}">
                <a16:creationId xmlns="" xmlns:a16="http://schemas.microsoft.com/office/drawing/2014/main" id="{D450A555-7769-42A4-85F1-A702B9BB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1725472"/>
            <a:ext cx="4584632" cy="177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29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grpSp>
        <p:nvGrpSpPr>
          <p:cNvPr id="28" name="그룹 5">
            <a:extLst>
              <a:ext uri="{FF2B5EF4-FFF2-40B4-BE49-F238E27FC236}">
                <a16:creationId xmlns="" xmlns:a16="http://schemas.microsoft.com/office/drawing/2014/main" id="{1E501321-7BA5-4685-91CE-A7E737C9C7FA}"/>
              </a:ext>
            </a:extLst>
          </p:cNvPr>
          <p:cNvGrpSpPr/>
          <p:nvPr/>
        </p:nvGrpSpPr>
        <p:grpSpPr>
          <a:xfrm>
            <a:off x="1777165" y="1473584"/>
            <a:ext cx="8849674" cy="3457960"/>
            <a:chOff x="-405862" y="1124988"/>
            <a:chExt cx="8849674" cy="3457960"/>
          </a:xfrm>
        </p:grpSpPr>
        <p:sp>
          <p:nvSpPr>
            <p:cNvPr id="29" name="직사각형 6">
              <a:extLst>
                <a:ext uri="{FF2B5EF4-FFF2-40B4-BE49-F238E27FC236}">
                  <a16:creationId xmlns="" xmlns:a16="http://schemas.microsoft.com/office/drawing/2014/main" id="{64CD81B5-CD90-4BA0-8C04-2C6256B945AC}"/>
                </a:ext>
              </a:extLst>
            </p:cNvPr>
            <p:cNvSpPr/>
            <p:nvPr/>
          </p:nvSpPr>
          <p:spPr>
            <a:xfrm>
              <a:off x="358044" y="2390040"/>
              <a:ext cx="4326469" cy="2192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 app that lets people speak to avatars of dead relatives and take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selfies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with them is being developed in South Korea.</a:t>
              </a:r>
            </a:p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BBC's Chris Foxx asked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Eun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Jin Lim from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Elrois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the company making it, whether people might find the idea strange.</a:t>
              </a: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ectangle 125">
              <a:extLst>
                <a:ext uri="{FF2B5EF4-FFF2-40B4-BE49-F238E27FC236}">
                  <a16:creationId xmlns="" xmlns:a16="http://schemas.microsoft.com/office/drawing/2014/main" id="{A12FFD82-2DBE-4684-9F1D-279F72D38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5862" y="1983861"/>
              <a:ext cx="71557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buSzPct val="80000"/>
                <a:defRPr/>
              </a:pP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App creates </a:t>
              </a:r>
              <a:r>
                <a:rPr lang="en-US" altLang="ko-KR" b="1" dirty="0" err="1">
                  <a:solidFill>
                    <a:srgbClr val="17192B"/>
                  </a:solidFill>
                  <a:latin typeface="맑은 고딕" pitchFamily="50" charset="-127"/>
                </a:rPr>
                <a:t>selfies</a:t>
              </a: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 with avatars of dead relatives</a:t>
              </a:r>
              <a:endParaRPr lang="ko-KR" altLang="en-US" b="1" dirty="0">
                <a:solidFill>
                  <a:srgbClr val="17192B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1" name="그림 8">
              <a:extLst>
                <a:ext uri="{FF2B5EF4-FFF2-40B4-BE49-F238E27FC236}">
                  <a16:creationId xmlns="" xmlns:a16="http://schemas.microsoft.com/office/drawing/2014/main" id="{C0BA1878-843E-432C-B005-C5015668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129" y="3243915"/>
              <a:ext cx="1872772" cy="1049799"/>
            </a:xfrm>
            <a:prstGeom prst="rect">
              <a:avLst/>
            </a:prstGeom>
          </p:spPr>
        </p:pic>
        <p:pic>
          <p:nvPicPr>
            <p:cNvPr id="32" name="그림 9">
              <a:extLst>
                <a:ext uri="{FF2B5EF4-FFF2-40B4-BE49-F238E27FC236}">
                  <a16:creationId xmlns="" xmlns:a16="http://schemas.microsoft.com/office/drawing/2014/main" id="{44869791-DFC0-42B2-B736-4143F380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5766" y="3243916"/>
              <a:ext cx="1891399" cy="1049800"/>
            </a:xfrm>
            <a:prstGeom prst="rect">
              <a:avLst/>
            </a:prstGeom>
          </p:spPr>
        </p:pic>
        <p:pic>
          <p:nvPicPr>
            <p:cNvPr id="33" name="그림 10">
              <a:extLst>
                <a:ext uri="{FF2B5EF4-FFF2-40B4-BE49-F238E27FC236}">
                  <a16:creationId xmlns="" xmlns:a16="http://schemas.microsoft.com/office/drawing/2014/main" id="{03040974-C5FE-4477-A4DB-AA52C5D1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3489" y="3243915"/>
              <a:ext cx="1891398" cy="1049800"/>
            </a:xfrm>
            <a:prstGeom prst="rect">
              <a:avLst/>
            </a:prstGeom>
          </p:spPr>
        </p:pic>
        <p:pic>
          <p:nvPicPr>
            <p:cNvPr id="34" name="그림 11">
              <a:extLst>
                <a:ext uri="{FF2B5EF4-FFF2-40B4-BE49-F238E27FC236}">
                  <a16:creationId xmlns="" xmlns:a16="http://schemas.microsoft.com/office/drawing/2014/main" id="{D2C1A5BE-83E3-4484-949A-9EACAA772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211" y="3243915"/>
              <a:ext cx="1882601" cy="1049799"/>
            </a:xfrm>
            <a:prstGeom prst="rect">
              <a:avLst/>
            </a:prstGeom>
          </p:spPr>
        </p:pic>
        <p:pic>
          <p:nvPicPr>
            <p:cNvPr id="35" name="그림 12">
              <a:extLst>
                <a:ext uri="{FF2B5EF4-FFF2-40B4-BE49-F238E27FC236}">
                  <a16:creationId xmlns="" xmlns:a16="http://schemas.microsoft.com/office/drawing/2014/main" id="{D9D95551-E74B-40D8-B22D-6CB01B0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380" y="1124988"/>
              <a:ext cx="2799927" cy="7887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68759" y="1478183"/>
            <a:ext cx="66683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ME(BBC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소개영상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youtu.be/tKbRV-pC8js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https://youtu.be/B_fcWPLwF2M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9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Virtual Fitting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의상을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피팅시키는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것을 목표로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롯데마트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담당자가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관련하여 해당 서비스를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희망했었습니다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구현하며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구조에 대해 파악했었기에 막연하지만 할 수 있을 것 같아 프로젝트를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진행하였고 많은 시행착오 끝에 개발을 완료하였습니다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각각의 관절 포인트를 이용하여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 셋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관절의 각도를 구하고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기준으로 회전하여 자세 변경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데이터를 관절 포인트 기준으로 분류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관절을 중심으로 인접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Face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분류하여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Vector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법선을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구하여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Normal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캐릭터와 의상의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그룹화하여 형태 변형</a:t>
            </a:r>
          </a:p>
        </p:txBody>
      </p:sp>
      <p:pic>
        <p:nvPicPr>
          <p:cNvPr id="10" name="Picture 17">
            <a:extLst>
              <a:ext uri="{FF2B5EF4-FFF2-40B4-BE49-F238E27FC236}">
                <a16:creationId xmlns="" xmlns:a16="http://schemas.microsoft.com/office/drawing/2014/main" id="{77800C78-EDD8-4EA6-A469-249E46FE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19" y="3789217"/>
            <a:ext cx="1874272" cy="151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DD5D603-087E-4448-80E8-005D603B0DFD}"/>
              </a:ext>
            </a:extLst>
          </p:cNvPr>
          <p:cNvSpPr txBox="1"/>
          <p:nvPr/>
        </p:nvSpPr>
        <p:spPr>
          <a:xfrm>
            <a:off x="3168707" y="5424900"/>
            <a:ext cx="249872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STEP1.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포즈 </a:t>
            </a: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매칭</a:t>
            </a:r>
            <a:endParaRPr lang="ko-KR" altLang="en-US" sz="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="" xmlns:a16="http://schemas.microsoft.com/office/drawing/2014/main" id="{9A733F18-9A46-4957-AE66-0855F61FE58A}"/>
              </a:ext>
            </a:extLst>
          </p:cNvPr>
          <p:cNvGrpSpPr/>
          <p:nvPr/>
        </p:nvGrpSpPr>
        <p:grpSpPr>
          <a:xfrm>
            <a:off x="4570417" y="3789217"/>
            <a:ext cx="1410506" cy="1519901"/>
            <a:chOff x="8518165" y="4158953"/>
            <a:chExt cx="2072772" cy="2258075"/>
          </a:xfrm>
        </p:grpSpPr>
        <p:pic>
          <p:nvPicPr>
            <p:cNvPr id="13" name="Picture 21">
              <a:extLst>
                <a:ext uri="{FF2B5EF4-FFF2-40B4-BE49-F238E27FC236}">
                  <a16:creationId xmlns="" xmlns:a16="http://schemas.microsoft.com/office/drawing/2014/main" id="{D1A4C5D8-FE88-479A-8DE1-C38AA8ED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8165" y="4158953"/>
              <a:ext cx="1279576" cy="2258075"/>
            </a:xfrm>
            <a:prstGeom prst="rect">
              <a:avLst/>
            </a:prstGeom>
          </p:spPr>
        </p:pic>
        <p:pic>
          <p:nvPicPr>
            <p:cNvPr id="18" name="Picture 22">
              <a:extLst>
                <a:ext uri="{FF2B5EF4-FFF2-40B4-BE49-F238E27FC236}">
                  <a16:creationId xmlns="" xmlns:a16="http://schemas.microsoft.com/office/drawing/2014/main" id="{72C22398-49D2-4B5C-8A7E-C6EA0751F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9582" y="4158953"/>
              <a:ext cx="921355" cy="2258074"/>
            </a:xfrm>
            <a:prstGeom prst="rect">
              <a:avLst/>
            </a:prstGeom>
          </p:spPr>
        </p:pic>
      </p:grpSp>
      <p:grpSp>
        <p:nvGrpSpPr>
          <p:cNvPr id="19" name="그룹 7">
            <a:extLst>
              <a:ext uri="{FF2B5EF4-FFF2-40B4-BE49-F238E27FC236}">
                <a16:creationId xmlns="" xmlns:a16="http://schemas.microsoft.com/office/drawing/2014/main" id="{55A52D57-ACEA-4502-8DE8-866780836344}"/>
              </a:ext>
            </a:extLst>
          </p:cNvPr>
          <p:cNvGrpSpPr/>
          <p:nvPr/>
        </p:nvGrpSpPr>
        <p:grpSpPr>
          <a:xfrm>
            <a:off x="6751680" y="3813037"/>
            <a:ext cx="1297075" cy="1517981"/>
            <a:chOff x="5506928" y="1411910"/>
            <a:chExt cx="2148130" cy="2695878"/>
          </a:xfrm>
        </p:grpSpPr>
        <p:pic>
          <p:nvPicPr>
            <p:cNvPr id="20" name="Picture 2">
              <a:extLst>
                <a:ext uri="{FF2B5EF4-FFF2-40B4-BE49-F238E27FC236}">
                  <a16:creationId xmlns="" xmlns:a16="http://schemas.microsoft.com/office/drawing/2014/main" id="{6E37F060-8599-4B99-B231-362587B9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8356" y="1411910"/>
              <a:ext cx="2146702" cy="1297955"/>
            </a:xfrm>
            <a:prstGeom prst="rect">
              <a:avLst/>
            </a:prstGeom>
          </p:spPr>
        </p:pic>
        <p:pic>
          <p:nvPicPr>
            <p:cNvPr id="21" name="Picture 3">
              <a:extLst>
                <a:ext uri="{FF2B5EF4-FFF2-40B4-BE49-F238E27FC236}">
                  <a16:creationId xmlns="" xmlns:a16="http://schemas.microsoft.com/office/drawing/2014/main" id="{005205AD-BCF9-4A6D-A25C-6A322036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6928" y="2714860"/>
              <a:ext cx="2148130" cy="1392928"/>
            </a:xfrm>
            <a:prstGeom prst="rect">
              <a:avLst/>
            </a:prstGeom>
          </p:spPr>
        </p:pic>
      </p:grpSp>
      <p:pic>
        <p:nvPicPr>
          <p:cNvPr id="22" name="Picture 5">
            <a:extLst>
              <a:ext uri="{FF2B5EF4-FFF2-40B4-BE49-F238E27FC236}">
                <a16:creationId xmlns="" xmlns:a16="http://schemas.microsoft.com/office/drawing/2014/main" id="{FAE4CF78-821C-4F41-A34A-000DF31C5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890" y="3818862"/>
            <a:ext cx="2267053" cy="15820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4434A16-95CF-4898-AB7F-123F7F3294F7}"/>
              </a:ext>
            </a:extLst>
          </p:cNvPr>
          <p:cNvSpPr txBox="1"/>
          <p:nvPr/>
        </p:nvSpPr>
        <p:spPr>
          <a:xfrm>
            <a:off x="6968039" y="5400950"/>
            <a:ext cx="259897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STEP2.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캐릭터의 형태에 따른 의상 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Mesh 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변형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="" xmlns:a16="http://schemas.microsoft.com/office/drawing/2014/main" id="{71F143D1-5267-496E-B4A7-85CADDDBE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680" y="2171625"/>
            <a:ext cx="3334712" cy="1555395"/>
          </a:xfrm>
          <a:prstGeom prst="rect">
            <a:avLst/>
          </a:prstGeom>
        </p:spPr>
      </p:pic>
      <p:pic>
        <p:nvPicPr>
          <p:cNvPr id="25" name="그림 9">
            <a:extLst>
              <a:ext uri="{FF2B5EF4-FFF2-40B4-BE49-F238E27FC236}">
                <a16:creationId xmlns="" xmlns:a16="http://schemas.microsoft.com/office/drawing/2014/main" id="{06EFBA57-BCE3-4BCB-884B-61F283818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443" y="2215537"/>
            <a:ext cx="1606353" cy="12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Virtual Fitting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youtu.be/lDR_D0pOiHc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중간데모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youtu.be/Y48DX7BPzp4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https://youtu.be/AwK32Aa57E8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15">
            <a:extLst>
              <a:ext uri="{FF2B5EF4-FFF2-40B4-BE49-F238E27FC236}">
                <a16:creationId xmlns="" xmlns:a16="http://schemas.microsoft.com/office/drawing/2014/main" id="{F5CE696C-1548-48F1-AD87-A0B0D7BB7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/>
          <a:stretch/>
        </p:blipFill>
        <p:spPr>
          <a:xfrm>
            <a:off x="8363526" y="1836457"/>
            <a:ext cx="1520118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6">
            <a:extLst>
              <a:ext uri="{FF2B5EF4-FFF2-40B4-BE49-F238E27FC236}">
                <a16:creationId xmlns="" xmlns:a16="http://schemas.microsoft.com/office/drawing/2014/main" id="{8344FAFF-CB36-403F-A2A2-2682B6B03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48" y="1836458"/>
            <a:ext cx="1522901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7">
            <a:extLst>
              <a:ext uri="{FF2B5EF4-FFF2-40B4-BE49-F238E27FC236}">
                <a16:creationId xmlns="" xmlns:a16="http://schemas.microsoft.com/office/drawing/2014/main" id="{43D6D562-0A1B-409C-8E38-D24218D49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94" y="1836458"/>
            <a:ext cx="1525277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78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8975" y="2813224"/>
            <a:ext cx="7644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굴림" panose="020B0600000101010101" pitchFamily="50" charset="-127"/>
                <a:ea typeface="굴림" panose="020B0600000101010101" pitchFamily="50" charset="-127"/>
              </a:rPr>
              <a:t>새로운 도전을 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즐기자</a:t>
            </a:r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0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Photo Avatar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 시스템은 하드웨어의 제약이 있기 때문에 사진을 기반으로 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프로젝트를 시작하고 개발하게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현재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조건부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데모가 가능한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상태입니다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Face Hair Segmentation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모델을 적용하여 이미지 영역 분할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Dlib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Landmark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와이어 가이드라인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Barycentric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Coordinate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변환으로 템플릿 헤드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메시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변형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Projection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으로 템플릿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텍스쳐와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HSV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차이 반영하여 선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후처리 데이터 선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Outline Blending &amp; </a:t>
            </a: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Lowpass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부드럽게 병합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적용하여 선명도 보정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                                 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                                                             </a:t>
            </a: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 Face Hair Segmentation 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&gt; 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&lt; Texture Combine &gt;                     &lt; HSV Revision &gt;                       &lt; Outline Blending &gt;                    &lt; Output Texture &gt;</a:t>
            </a: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77" y="2264714"/>
            <a:ext cx="4247564" cy="14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24" y="4250141"/>
            <a:ext cx="1292628" cy="128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19" y="4250142"/>
            <a:ext cx="1462295" cy="1289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690" y="4250140"/>
            <a:ext cx="1322176" cy="1289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442" y="4250140"/>
            <a:ext cx="1296749" cy="1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Photo Avatar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Hair Dom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변형하여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Mesh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비영역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Alpha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Volume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보정처리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바디병합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임시처리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VirtualFitting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기능을 적용하여 의상 및 신발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헤어 생성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부분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영상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://youtu.be/Q8_7YbI26KI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헤드 생성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부분 영상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youtu.be/52HKlR5GQmA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영상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https://youtu.be/cI-cKAlij-M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825" y="1877222"/>
            <a:ext cx="1826741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033" y="3051792"/>
            <a:ext cx="1246015" cy="1504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78"/>
          <a:stretch/>
        </p:blipFill>
        <p:spPr>
          <a:xfrm>
            <a:off x="2998929" y="3039272"/>
            <a:ext cx="1320752" cy="1516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224" y="1877222"/>
            <a:ext cx="1831178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10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09697" y="7072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경력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144" y="1420137"/>
            <a:ext cx="1144623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2013 ~ 2014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2014 ~ 2019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2019 ~ 2020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2021 ~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420" y="1337003"/>
            <a:ext cx="540837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플랭클린플래너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버전 유지보수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삼성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올쉐어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프로젝트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태양계 교육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실시간 영상 합성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IITP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활용한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연동 모듈 구현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RuntimeLoader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MWC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App(3D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스캔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Azure Cognitive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셀피앱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오토리깅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로컬 서버구축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모듈 구현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Mesh Deformation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응용하여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캐릭터와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의상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모듈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인터렉티브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프로젝트 연구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LG CNS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보이스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디자이너 연계한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Tutor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데모 개발 직무 교육 데모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of 2048 Tycoon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2048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NIA 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학습용 데이터 생성 과제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투명체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비투명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대용량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학습데이터 가공 및 응용서비스 개발 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05" y="1403359"/>
            <a:ext cx="131984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웹플랜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미래융합정보기술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브이다임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0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Etc.</a:t>
            </a:r>
            <a:b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 외에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활용하여 바탕화면에서 개인의 일정을 관리해주는 어플리케이션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2048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이라는 퍼즐 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제작한 교육용 어플리케이션 등을 개발하였습니다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 일정관리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youtu.be/DRrFN7Dk0yU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of 2048 Tycoon - Main Scene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youtu.be/FNOApEnIxk0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Assistant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고객 응대 홀로그램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https://youtu.be/B60RKYnT170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https://youtu.be/cSOfLxSvh6g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AR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6"/>
              </a:rPr>
              <a:t>https://youtu.be/QQ9d_CTQHeA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직무 교육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youtu.be/SXMdo4A-N5I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휴먼을 활용한 동화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컨셉데모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youtu.be/Tw2cVNAtBvI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태양계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youtu.be/QkV2tKWu9K8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모터쇼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youtu.be/Zog2UshJwFU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자동차 전시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https://youtu.be/-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UuXuTyjrpk</a:t>
            </a: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Thank you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6506" y="707295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성격 및 특징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리더십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대학시절 학과 학생회와 응원단 단장으로 활동하였었습니다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그리고 학교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와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학원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회사에서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다수 프로젝트의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PL,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팀장 역할을 하며 리더십을 키우고 발휘해 왔습니다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친화력</a:t>
            </a:r>
            <a:endParaRPr kumimoji="1"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사람들과 대화하는걸 좋아하는 편이고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낯가림이 있지만 남들은 모를 정도로 노력하는 편입니다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그리고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단체에서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결과물을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내기 위해서는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분위기가 중요하다고 생각하여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친화력을 바탕으로 팀의 분위기를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위해 노력했습니다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응용력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새로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알게된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개념이나 정보를 기존 프로젝트에 응용함으로써 저만의 문제 해결방법과 새로운 스타일의 결과물을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만들어내곤 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책임감은 필수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 가치관에서 책임감은 매우 큰 비중을 차지합니다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사람의 성장에 큰 영향을 준다고 생각하고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또한 저에겐 책임감이 무엇을 할 때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큰 원동력이 됐었습니다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0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26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2627" y="707295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Platform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구조 설계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다양한 서비스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교육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엔터테인먼트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SNS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연계한 플랫폼 구축을 목표로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하였으며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해당 내용의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막연했던 내용의 서비스를 구축하기 위해 해당 기능들을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잘개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쪼개어 구현 가능한 단위로 분할하여 모듈로 그룹화 하였고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각 부분에서 발생된 문제점들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또한 파악하여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중간 모듈들을 포함한 전체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_x279585192" descr="EMB000004ec6004">
            <a:extLst>
              <a:ext uri="{FF2B5EF4-FFF2-40B4-BE49-F238E27FC236}">
                <a16:creationId xmlns="" xmlns:a16="http://schemas.microsoft.com/office/drawing/2014/main" id="{4FEAD027-9B02-4BFA-9365-FF2358EF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48" y="2555812"/>
            <a:ext cx="5481273" cy="29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Scanning Bot System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구조광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센서를 이용한 스캐닝 프로그램으로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스캔할때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균일하고 고른 데이터를 얻기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힘들고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촬영 시간 단축과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자동화시스템으로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만들기 위해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제작하게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활용방법에 대하여 기능 정의를 하고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시뮬레이션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프로그램을 개발하여 하드웨어 제작을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의뢰하였습니다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일정 거리를 유지하여 균일한 분포로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Point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스캔 시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촬영 디바이스에서 단 방향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라이트로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전 방위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이미지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소스에 균일한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유지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턴테이블을 이용한 동일한 간격의 이미지 데이터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획득한 이미지로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Model Texture Mapping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Align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보완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" name="_x221024064" descr="DRW000004ec6029">
            <a:extLst>
              <a:ext uri="{FF2B5EF4-FFF2-40B4-BE49-F238E27FC236}">
                <a16:creationId xmlns="" xmlns:a16="http://schemas.microsoft.com/office/drawing/2014/main" id="{F2347E78-FCCB-4F3B-9594-81B349C8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1760143"/>
            <a:ext cx="4383486" cy="16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21024224" descr="EMB000004ec6021">
            <a:extLst>
              <a:ext uri="{FF2B5EF4-FFF2-40B4-BE49-F238E27FC236}">
                <a16:creationId xmlns="" xmlns:a16="http://schemas.microsoft.com/office/drawing/2014/main" id="{C34CA3A6-14C8-47E3-AEAB-C9F036E5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3533894"/>
            <a:ext cx="4386518" cy="16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0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0" name="_x221023984" descr="EMB000004ec6053">
            <a:extLst>
              <a:ext uri="{FF2B5EF4-FFF2-40B4-BE49-F238E27FC236}">
                <a16:creationId xmlns="" xmlns:a16="http://schemas.microsoft.com/office/drawing/2014/main" id="{FDAA3B32-E660-4562-97CC-AC4AA179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99" y="1399126"/>
            <a:ext cx="3535753" cy="21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21021264" descr="EMB000004ec6056">
            <a:extLst>
              <a:ext uri="{FF2B5EF4-FFF2-40B4-BE49-F238E27FC236}">
                <a16:creationId xmlns="" xmlns:a16="http://schemas.microsoft.com/office/drawing/2014/main" id="{8FE889AB-0D2C-4258-BF7D-49713E2A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289" y="3668075"/>
            <a:ext cx="3535753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21020944" descr="EMB000004ec6057">
            <a:extLst>
              <a:ext uri="{FF2B5EF4-FFF2-40B4-BE49-F238E27FC236}">
                <a16:creationId xmlns="" xmlns:a16="http://schemas.microsoft.com/office/drawing/2014/main" id="{76EE84D0-BB47-4192-ABDE-9AC26376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92" y="3668075"/>
            <a:ext cx="3595825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Runtime Loader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동적으로 생성된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데이터를 실시간으로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구동중인 서비스 프로그램에서 사용하기 위해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유니티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기반에서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Collada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Type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파일에서 모델 데이터를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파싱</a:t>
            </a:r>
            <a:endParaRPr kumimoji="1" lang="ko-KR" altLang="en-US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파싱한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데이터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Swap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이용한 정렬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Maximum Data(64K)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초과할 경우 데이터를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변경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같을 경우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Normal &amp; 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다를 경우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데이터와 다른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대한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Vertex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Bone Data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적용해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Scene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Load</a:t>
            </a:r>
            <a:endParaRPr kumimoji="1" lang="ko-KR" altLang="en-US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40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Body Reshape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사용자에게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체형 변환기능을 제공하기 위하여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lang="en-US" altLang="ko-KR" sz="1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모듈과 연계하여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Reshape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USC Template Body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체형 변환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Data Set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이용하여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6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 체형 항목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(Height, Weight, Chest, Waist, Leg Length, Arm Length)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Min &amp; Max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데이터를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가지의 체형 데이터와 오리지널 데이터의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Transform Matching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Matrix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Weight Value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이용하여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재설정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오리지널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과 변환 된 체형의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으로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병합하여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Body Blend shape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21023904" descr="EMB000004ec6041">
            <a:extLst>
              <a:ext uri="{FF2B5EF4-FFF2-40B4-BE49-F238E27FC236}">
                <a16:creationId xmlns="" xmlns:a16="http://schemas.microsoft.com/office/drawing/2014/main" id="{B2C2681F-9275-4AD7-A93B-63E25ED4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96" y="3010211"/>
            <a:ext cx="7329479" cy="267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Hand </a:t>
            </a: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센서를 활용하여 스캔을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할시에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손가락은 얇아서 손실되는데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해당 내용을 보완하기 위하여 기존 손실된 손을 제거하고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템플릿 손을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병합하는 기능을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14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개의 부위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머리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몸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팔뚝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손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허벅지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정강이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발 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손 부분을 제거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손의 평균값 칼라획득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손목의 중앙좌표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Character Arm Mesh &amp; Template Hand Mesh </a:t>
            </a:r>
            <a:r>
              <a:rPr kumimoji="1" lang="en-US" altLang="ko-KR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Texture Recalculate / Character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Vertex Weight Recalculate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_x221023264" descr="EMB000004ec604c">
            <a:extLst>
              <a:ext uri="{FF2B5EF4-FFF2-40B4-BE49-F238E27FC236}">
                <a16:creationId xmlns="" xmlns:a16="http://schemas.microsoft.com/office/drawing/2014/main" id="{B2325D31-B77C-4E0B-942E-432613F8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50" y="3157992"/>
            <a:ext cx="5373302" cy="25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0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603</TotalTime>
  <Words>660</Words>
  <Application>Microsoft Office PowerPoint</Application>
  <PresentationFormat>Widescreen</PresentationFormat>
  <Paragraphs>311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HY엽서L</vt:lpstr>
      <vt:lpstr>굴림</vt:lpstr>
      <vt:lpstr>맑은 고딕</vt:lpstr>
      <vt:lpstr>Arial</vt:lpstr>
      <vt:lpstr>Corbel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곽 희태</dc:creator>
  <cp:lastModifiedBy>곽 희태</cp:lastModifiedBy>
  <cp:revision>100</cp:revision>
  <dcterms:created xsi:type="dcterms:W3CDTF">2021-10-24T15:39:16Z</dcterms:created>
  <dcterms:modified xsi:type="dcterms:W3CDTF">2022-01-13T04:18:33Z</dcterms:modified>
</cp:coreProperties>
</file>